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9" autoAdjust="0"/>
    <p:restoredTop sz="94660"/>
  </p:normalViewPr>
  <p:slideViewPr>
    <p:cSldViewPr>
      <p:cViewPr varScale="1">
        <p:scale>
          <a:sx n="69" d="100"/>
          <a:sy n="69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4A7A3F6-1734-488B-9168-EC3C6ED5E47B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Bosnian</a:t>
            </a:r>
            <a:endParaRPr lang="en-US" sz="7200" dirty="0"/>
          </a:p>
        </p:txBody>
      </p:sp>
      <p:pic>
        <p:nvPicPr>
          <p:cNvPr id="20482" name="Picture 2" descr="http://www.ica.coop/al-housing/content_images/bosnia-and-herzegovina-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5105400"/>
            <a:ext cx="2362200" cy="118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4" name="Picture 4" descr="http://www.ejc.net/uploads/media_landscapes/bosni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762000"/>
            <a:ext cx="3048000" cy="20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did they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Illyrians</a:t>
            </a:r>
            <a:endParaRPr lang="en-US" sz="3200" dirty="0"/>
          </a:p>
        </p:txBody>
      </p:sp>
      <p:pic>
        <p:nvPicPr>
          <p:cNvPr id="7170" name="Picture 2" descr="[Country map of Bosnia and Herzegovina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362200"/>
            <a:ext cx="2776038" cy="29908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were they ruled by?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535-554 Ostrogoths – King Theodonz</a:t>
            </a:r>
          </a:p>
          <a:p>
            <a:r>
              <a:rPr lang="en-US" dirty="0" smtClean="0"/>
              <a:t>955 Servian – Prince Ceslav</a:t>
            </a:r>
          </a:p>
          <a:p>
            <a:r>
              <a:rPr lang="en-US" dirty="0" smtClean="0"/>
              <a:t>968 Croatian – King Kresimir</a:t>
            </a:r>
          </a:p>
          <a:p>
            <a:r>
              <a:rPr lang="en-US" dirty="0" smtClean="0"/>
              <a:t>1019 Roman Emperor – Basil ll</a:t>
            </a:r>
          </a:p>
          <a:p>
            <a:r>
              <a:rPr lang="en-US" dirty="0" smtClean="0"/>
              <a:t>1135 King Bela</a:t>
            </a:r>
            <a:r>
              <a:rPr lang="en-US" dirty="0" smtClean="0"/>
              <a:t> </a:t>
            </a:r>
            <a:r>
              <a:rPr lang="en-US" dirty="0" smtClean="0"/>
              <a:t>ll of Hungary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did these rulers influence the region/ethnic group?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7467600" cy="4525963"/>
          </a:xfrm>
        </p:spPr>
        <p:txBody>
          <a:bodyPr/>
          <a:lstStyle/>
          <a:p>
            <a:r>
              <a:rPr lang="en-US" dirty="0" smtClean="0"/>
              <a:t>Became Romanized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-Mining for gold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-Agriculture</a:t>
            </a:r>
          </a:p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century – westernized – Latin Christianity</a:t>
            </a:r>
          </a:p>
          <a:p>
            <a:r>
              <a:rPr lang="en-US" dirty="0" smtClean="0"/>
              <a:t>Ottoman Rules – Christian to Islam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wars/conflicts were they involved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4676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Bosnia Civil War 1992-1995</a:t>
            </a:r>
            <a:endParaRPr lang="en-US" sz="3200" dirty="0"/>
          </a:p>
        </p:txBody>
      </p:sp>
      <p:pic>
        <p:nvPicPr>
          <p:cNvPr id="4098" name="Picture 2" descr="http://www.emat-tucson.org/Bosnia/Pictures/BosniaFla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819855"/>
            <a:ext cx="2819400" cy="3038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religion do they practice(majority)?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Muslim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their economy based 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Livestock</a:t>
            </a:r>
          </a:p>
          <a:p>
            <a:r>
              <a:rPr lang="en-US" dirty="0" smtClean="0"/>
              <a:t>Mining</a:t>
            </a:r>
          </a:p>
          <a:p>
            <a:r>
              <a:rPr lang="en-US" dirty="0" smtClean="0"/>
              <a:t>Industry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3 Ways the geography impacted development of this ethnic group…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7467600" cy="4221163"/>
          </a:xfrm>
        </p:spPr>
        <p:txBody>
          <a:bodyPr/>
          <a:lstStyle/>
          <a:p>
            <a:r>
              <a:rPr lang="en-US" dirty="0" smtClean="0"/>
              <a:t>Bosnia is right in between Croatia and Serbia.</a:t>
            </a:r>
          </a:p>
          <a:p>
            <a:r>
              <a:rPr lang="en-US" dirty="0" smtClean="0"/>
              <a:t>Declared independence from Yugoslavia.</a:t>
            </a:r>
          </a:p>
          <a:p>
            <a:r>
              <a:rPr lang="en-US" dirty="0" smtClean="0"/>
              <a:t>Bosnia is landlocked and does not have any coasts. Because of this their economy is based on agriculture and mining instead of a fishing industry.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63</TotalTime>
  <Words>134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Bosnian</vt:lpstr>
      <vt:lpstr>Where did they come from?</vt:lpstr>
      <vt:lpstr>Who were they ruled by?</vt:lpstr>
      <vt:lpstr>How did these rulers influence the region/ethnic group?</vt:lpstr>
      <vt:lpstr>What wars/conflicts were they involved in?</vt:lpstr>
      <vt:lpstr>What religion do they practice(majority)?</vt:lpstr>
      <vt:lpstr>What is their economy based on?</vt:lpstr>
      <vt:lpstr> 3 Ways the geography impacted development of this ethnic group…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Bosnian</dc:title>
  <dc:creator>emilymthompson</dc:creator>
  <cp:lastModifiedBy>emilymthompson</cp:lastModifiedBy>
  <cp:revision>12</cp:revision>
  <dcterms:created xsi:type="dcterms:W3CDTF">2010-05-05T11:30:15Z</dcterms:created>
  <dcterms:modified xsi:type="dcterms:W3CDTF">2010-05-06T13:07:03Z</dcterms:modified>
</cp:coreProperties>
</file>